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EC5ABF6-8963-4344-B479-91FA09CA9BCC}">
  <a:tblStyle styleId="{4EC5ABF6-8963-4344-B479-91FA09CA9B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Presentations That Stick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guide by Chip Heath &amp; Dan Heath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3" name="Google Shape;15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4" name="Google Shape;154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69" name="Google Shape;169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1" name="Google Shape;171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0" name="Google Shape;18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1" name="Google Shape;181;p2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8" name="Google Shape;188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6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7" name="Google Shape;197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8" name="Google Shape;1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9" name="Google Shape;199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9" name="Google Shape;20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0" name="Google Shape;210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2" name="Google Shape;212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8" name="Google Shape;218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6" name="Google Shape;226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{4EC5ABF6-8963-4344-B479-91FA09CA9BCC}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7" name="Google Shape;227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8" name="Google Shape;228;p30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9" name="Google Shape;229;p30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36" name="Google Shape;236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7" name="Google Shape;237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8" name="Google Shape;238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Selling your idea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Created in partnership with Chip and Dan Heath, authors of the bestselling book Made To Stick, this template advises users on how to build and deliver a memorable presentation of a new product, service, or idea.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59" name="Google Shape;259;p32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6" name="Google Shape;266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3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69" name="Google Shape;26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6" name="Google Shape;96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(With a little help from your smart phone)</a:t>
            </a:r>
            <a:endParaRPr b="0" sz="2400"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5" name="Google Shape;105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4" name="Google Shape;11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5" name="Google Shape;115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2" name="Google Shape;122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1" name="Google Shape;131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3" name="Google Shape;133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2" name="Google Shape;1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3" name="Google Shape;143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5" name="Google Shape;145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